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2" r:id="rId3"/>
    <p:sldId id="258" r:id="rId4"/>
    <p:sldId id="266" r:id="rId5"/>
    <p:sldId id="259" r:id="rId6"/>
    <p:sldId id="267" r:id="rId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8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8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748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15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05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3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23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02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70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57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08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79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26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4D8C2-6E87-401A-861C-C515493E2C4B}" type="datetimeFigureOut">
              <a:rPr lang="de-DE" smtClean="0"/>
              <a:pPr/>
              <a:t>23.09.2021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2DA95-1F5F-4C27-A4E9-494B7E4603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76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789420" y="585052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6989445" y="1241420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7121271" y="1935950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7789545" y="1955000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898136" y="587973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2" name="Textfeld 24"/>
          <p:cNvSpPr txBox="1">
            <a:spLocks noChangeArrowheads="1"/>
          </p:cNvSpPr>
          <p:nvPr/>
        </p:nvSpPr>
        <p:spPr bwMode="auto">
          <a:xfrm>
            <a:off x="5088636" y="1191255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feld 22"/>
          <p:cNvSpPr txBox="1">
            <a:spLocks noChangeArrowheads="1"/>
          </p:cNvSpPr>
          <p:nvPr/>
        </p:nvSpPr>
        <p:spPr bwMode="auto">
          <a:xfrm>
            <a:off x="5117211" y="1983575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feld 19"/>
          <p:cNvSpPr txBox="1">
            <a:spLocks noChangeArrowheads="1"/>
          </p:cNvSpPr>
          <p:nvPr/>
        </p:nvSpPr>
        <p:spPr bwMode="auto">
          <a:xfrm>
            <a:off x="5896737" y="1984989"/>
            <a:ext cx="371475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2944749" y="559652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9" name="Textfeld 31"/>
          <p:cNvSpPr txBox="1">
            <a:spLocks noChangeArrowheads="1"/>
          </p:cNvSpPr>
          <p:nvPr/>
        </p:nvSpPr>
        <p:spPr bwMode="auto">
          <a:xfrm>
            <a:off x="3184208" y="1241420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29"/>
          <p:cNvSpPr txBox="1">
            <a:spLocks noChangeArrowheads="1"/>
          </p:cNvSpPr>
          <p:nvPr/>
        </p:nvSpPr>
        <p:spPr bwMode="auto">
          <a:xfrm>
            <a:off x="3180587" y="1916900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107088" y="591656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6" name="Textfeld 45"/>
          <p:cNvSpPr txBox="1">
            <a:spLocks noChangeArrowheads="1"/>
          </p:cNvSpPr>
          <p:nvPr/>
        </p:nvSpPr>
        <p:spPr bwMode="auto">
          <a:xfrm>
            <a:off x="1368647" y="1246246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feld 43"/>
          <p:cNvSpPr txBox="1">
            <a:spLocks noChangeArrowheads="1"/>
          </p:cNvSpPr>
          <p:nvPr/>
        </p:nvSpPr>
        <p:spPr bwMode="auto">
          <a:xfrm>
            <a:off x="1528995" y="1923167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41"/>
          <p:cNvSpPr txBox="1">
            <a:spLocks noChangeArrowheads="1"/>
          </p:cNvSpPr>
          <p:nvPr/>
        </p:nvSpPr>
        <p:spPr bwMode="auto">
          <a:xfrm>
            <a:off x="2059918" y="1917960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0" y="-338554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301752" y="1726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4" name="Textfeld 26"/>
          <p:cNvSpPr txBox="1">
            <a:spLocks noChangeArrowheads="1"/>
          </p:cNvSpPr>
          <p:nvPr/>
        </p:nvSpPr>
        <p:spPr bwMode="auto">
          <a:xfrm>
            <a:off x="3993071" y="1910075"/>
            <a:ext cx="269938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8689184" y="553556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6" name="Textfeld 2"/>
          <p:cNvSpPr txBox="1">
            <a:spLocks noChangeArrowheads="1"/>
          </p:cNvSpPr>
          <p:nvPr/>
        </p:nvSpPr>
        <p:spPr bwMode="auto">
          <a:xfrm>
            <a:off x="8879684" y="1248024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6798945" y="3499870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7" name="Textfeld 46"/>
          <p:cNvSpPr txBox="1">
            <a:spLocks noChangeArrowheads="1"/>
          </p:cNvSpPr>
          <p:nvPr/>
        </p:nvSpPr>
        <p:spPr bwMode="auto">
          <a:xfrm>
            <a:off x="6989445" y="4156238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Textfeld 49"/>
          <p:cNvSpPr txBox="1">
            <a:spLocks noChangeArrowheads="1"/>
          </p:cNvSpPr>
          <p:nvPr/>
        </p:nvSpPr>
        <p:spPr bwMode="auto">
          <a:xfrm>
            <a:off x="7130796" y="4850768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Textfeld 51"/>
          <p:cNvSpPr txBox="1">
            <a:spLocks noChangeArrowheads="1"/>
          </p:cNvSpPr>
          <p:nvPr/>
        </p:nvSpPr>
        <p:spPr bwMode="auto">
          <a:xfrm>
            <a:off x="7756779" y="4844665"/>
            <a:ext cx="42786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4898136" y="349770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5" name="Textfeld 24"/>
          <p:cNvSpPr txBox="1">
            <a:spLocks noChangeArrowheads="1"/>
          </p:cNvSpPr>
          <p:nvPr/>
        </p:nvSpPr>
        <p:spPr bwMode="auto">
          <a:xfrm>
            <a:off x="5088636" y="4091458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Textfeld 22"/>
          <p:cNvSpPr txBox="1">
            <a:spLocks noChangeArrowheads="1"/>
          </p:cNvSpPr>
          <p:nvPr/>
        </p:nvSpPr>
        <p:spPr bwMode="auto">
          <a:xfrm>
            <a:off x="5126736" y="4864728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feld 19"/>
          <p:cNvSpPr txBox="1">
            <a:spLocks noChangeArrowheads="1"/>
          </p:cNvSpPr>
          <p:nvPr/>
        </p:nvSpPr>
        <p:spPr bwMode="auto">
          <a:xfrm>
            <a:off x="5935409" y="4869937"/>
            <a:ext cx="379857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3001899" y="3485255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5" name="Textfeld 31"/>
          <p:cNvSpPr txBox="1">
            <a:spLocks noChangeArrowheads="1"/>
          </p:cNvSpPr>
          <p:nvPr/>
        </p:nvSpPr>
        <p:spPr bwMode="auto">
          <a:xfrm>
            <a:off x="3184208" y="4141623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Textfeld 29"/>
          <p:cNvSpPr txBox="1">
            <a:spLocks noChangeArrowheads="1"/>
          </p:cNvSpPr>
          <p:nvPr/>
        </p:nvSpPr>
        <p:spPr bwMode="auto">
          <a:xfrm>
            <a:off x="3199637" y="4883778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Textfeld 27"/>
          <p:cNvSpPr txBox="1">
            <a:spLocks noChangeArrowheads="1"/>
          </p:cNvSpPr>
          <p:nvPr/>
        </p:nvSpPr>
        <p:spPr bwMode="auto">
          <a:xfrm>
            <a:off x="1453325" y="5437880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1105662" y="3490970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73" name="Textfeld 45"/>
          <p:cNvSpPr txBox="1">
            <a:spLocks noChangeArrowheads="1"/>
          </p:cNvSpPr>
          <p:nvPr/>
        </p:nvSpPr>
        <p:spPr bwMode="auto">
          <a:xfrm>
            <a:off x="1368647" y="4146449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Textfeld 43"/>
          <p:cNvSpPr txBox="1">
            <a:spLocks noChangeArrowheads="1"/>
          </p:cNvSpPr>
          <p:nvPr/>
        </p:nvSpPr>
        <p:spPr bwMode="auto">
          <a:xfrm>
            <a:off x="1353311" y="4908037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Textfeld 41"/>
          <p:cNvSpPr txBox="1">
            <a:spLocks noChangeArrowheads="1"/>
          </p:cNvSpPr>
          <p:nvPr/>
        </p:nvSpPr>
        <p:spPr bwMode="auto">
          <a:xfrm>
            <a:off x="1968625" y="4912352"/>
            <a:ext cx="437578" cy="35384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de-DE" altLang="de-DE" sz="1100" b="1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Textfeld 26"/>
          <p:cNvSpPr txBox="1">
            <a:spLocks noChangeArrowheads="1"/>
          </p:cNvSpPr>
          <p:nvPr/>
        </p:nvSpPr>
        <p:spPr bwMode="auto">
          <a:xfrm>
            <a:off x="4025265" y="4878822"/>
            <a:ext cx="45072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8679659" y="349114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81" name="Textfeld 2"/>
          <p:cNvSpPr txBox="1">
            <a:spLocks noChangeArrowheads="1"/>
          </p:cNvSpPr>
          <p:nvPr/>
        </p:nvSpPr>
        <p:spPr bwMode="auto">
          <a:xfrm>
            <a:off x="8879684" y="4166559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Textfeld 86"/>
          <p:cNvSpPr txBox="1">
            <a:spLocks noChangeArrowheads="1"/>
          </p:cNvSpPr>
          <p:nvPr/>
        </p:nvSpPr>
        <p:spPr bwMode="auto">
          <a:xfrm>
            <a:off x="8935310" y="1952079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Textfeld 87"/>
          <p:cNvSpPr txBox="1">
            <a:spLocks noChangeArrowheads="1"/>
          </p:cNvSpPr>
          <p:nvPr/>
        </p:nvSpPr>
        <p:spPr bwMode="auto">
          <a:xfrm>
            <a:off x="9689309" y="1971129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Textfeld 88"/>
          <p:cNvSpPr txBox="1">
            <a:spLocks noChangeArrowheads="1"/>
          </p:cNvSpPr>
          <p:nvPr/>
        </p:nvSpPr>
        <p:spPr bwMode="auto">
          <a:xfrm>
            <a:off x="8935310" y="4918239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Textfeld 89"/>
          <p:cNvSpPr txBox="1">
            <a:spLocks noChangeArrowheads="1"/>
          </p:cNvSpPr>
          <p:nvPr/>
        </p:nvSpPr>
        <p:spPr bwMode="auto">
          <a:xfrm>
            <a:off x="9718646" y="4918239"/>
            <a:ext cx="42786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45" name="Grafik 44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68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0" y="-338554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301752" y="1726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6829803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56" name="Rechteck 55"/>
          <p:cNvSpPr/>
          <p:nvPr/>
        </p:nvSpPr>
        <p:spPr>
          <a:xfrm>
            <a:off x="3032757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9" name="Rechteck 48"/>
          <p:cNvSpPr/>
          <p:nvPr/>
        </p:nvSpPr>
        <p:spPr>
          <a:xfrm>
            <a:off x="4928994" y="401568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63" name="Rechteck 62"/>
          <p:cNvSpPr/>
          <p:nvPr/>
        </p:nvSpPr>
        <p:spPr>
          <a:xfrm>
            <a:off x="1114992" y="4019633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71" name="Rechteck 70"/>
          <p:cNvSpPr/>
          <p:nvPr/>
        </p:nvSpPr>
        <p:spPr>
          <a:xfrm>
            <a:off x="8721468" y="399879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4" name="Rechteck 43"/>
          <p:cNvSpPr/>
          <p:nvPr/>
        </p:nvSpPr>
        <p:spPr>
          <a:xfrm>
            <a:off x="6829803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5" name="Rechteck 44"/>
          <p:cNvSpPr/>
          <p:nvPr/>
        </p:nvSpPr>
        <p:spPr>
          <a:xfrm>
            <a:off x="3020492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6" name="Rechteck 45"/>
          <p:cNvSpPr/>
          <p:nvPr/>
        </p:nvSpPr>
        <p:spPr>
          <a:xfrm>
            <a:off x="4928994" y="1095155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7" name="Rechteck 46"/>
          <p:cNvSpPr/>
          <p:nvPr/>
        </p:nvSpPr>
        <p:spPr>
          <a:xfrm>
            <a:off x="1114992" y="1099107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48" name="Rechteck 47"/>
          <p:cNvSpPr/>
          <p:nvPr/>
        </p:nvSpPr>
        <p:spPr>
          <a:xfrm>
            <a:off x="8738305" y="1099107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pic>
        <p:nvPicPr>
          <p:cNvPr id="14" name="Grafik 13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562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790939" y="621347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6981439" y="1277715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7065640" y="1953195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890130" y="624268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0" name="Textfeld 24"/>
          <p:cNvSpPr txBox="1">
            <a:spLocks noChangeArrowheads="1"/>
          </p:cNvSpPr>
          <p:nvPr/>
        </p:nvSpPr>
        <p:spPr bwMode="auto">
          <a:xfrm>
            <a:off x="5005573" y="1227550"/>
            <a:ext cx="1410845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feld 22"/>
          <p:cNvSpPr txBox="1">
            <a:spLocks noChangeArrowheads="1"/>
          </p:cNvSpPr>
          <p:nvPr/>
        </p:nvSpPr>
        <p:spPr bwMode="auto">
          <a:xfrm>
            <a:off x="5118730" y="1962720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993893" y="621347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7" name="Textfeld 31"/>
          <p:cNvSpPr txBox="1">
            <a:spLocks noChangeArrowheads="1"/>
          </p:cNvSpPr>
          <p:nvPr/>
        </p:nvSpPr>
        <p:spPr bwMode="auto">
          <a:xfrm>
            <a:off x="3115431" y="1277715"/>
            <a:ext cx="1447802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lang="de-DE" altLang="de-DE" sz="2200" b="1" baseline="-30000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20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de-DE" altLang="de-DE" sz="2200" b="1" baseline="-30000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29"/>
          <p:cNvSpPr txBox="1">
            <a:spLocks noChangeArrowheads="1"/>
          </p:cNvSpPr>
          <p:nvPr/>
        </p:nvSpPr>
        <p:spPr bwMode="auto">
          <a:xfrm>
            <a:off x="3315456" y="1981770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27"/>
          <p:cNvSpPr txBox="1">
            <a:spLocks noChangeArrowheads="1"/>
          </p:cNvSpPr>
          <p:nvPr/>
        </p:nvSpPr>
        <p:spPr bwMode="auto">
          <a:xfrm>
            <a:off x="1445319" y="2573972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097656" y="627062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4" name="Textfeld 45"/>
          <p:cNvSpPr txBox="1">
            <a:spLocks noChangeArrowheads="1"/>
          </p:cNvSpPr>
          <p:nvPr/>
        </p:nvSpPr>
        <p:spPr bwMode="auto">
          <a:xfrm>
            <a:off x="1232579" y="1254883"/>
            <a:ext cx="1394365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feld 43"/>
          <p:cNvSpPr txBox="1">
            <a:spLocks noChangeArrowheads="1"/>
          </p:cNvSpPr>
          <p:nvPr/>
        </p:nvSpPr>
        <p:spPr bwMode="auto">
          <a:xfrm>
            <a:off x="1392930" y="1986979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26"/>
          <p:cNvSpPr txBox="1">
            <a:spLocks noChangeArrowheads="1"/>
          </p:cNvSpPr>
          <p:nvPr/>
        </p:nvSpPr>
        <p:spPr bwMode="auto">
          <a:xfrm>
            <a:off x="3870955" y="1976814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8682604" y="607377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3" name="Textfeld 2"/>
          <p:cNvSpPr txBox="1">
            <a:spLocks noChangeArrowheads="1"/>
          </p:cNvSpPr>
          <p:nvPr/>
        </p:nvSpPr>
        <p:spPr bwMode="auto">
          <a:xfrm>
            <a:off x="8873104" y="1263745"/>
            <a:ext cx="1292542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feld 34"/>
          <p:cNvSpPr txBox="1">
            <a:spLocks noChangeArrowheads="1"/>
          </p:cNvSpPr>
          <p:nvPr/>
        </p:nvSpPr>
        <p:spPr bwMode="auto">
          <a:xfrm>
            <a:off x="8919205" y="1948750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Textfeld 26"/>
          <p:cNvSpPr txBox="1">
            <a:spLocks noChangeArrowheads="1"/>
          </p:cNvSpPr>
          <p:nvPr/>
        </p:nvSpPr>
        <p:spPr bwMode="auto">
          <a:xfrm>
            <a:off x="1927091" y="1973507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0" name="Textfeld 26"/>
          <p:cNvSpPr txBox="1">
            <a:spLocks noChangeArrowheads="1"/>
          </p:cNvSpPr>
          <p:nvPr/>
        </p:nvSpPr>
        <p:spPr bwMode="auto">
          <a:xfrm>
            <a:off x="5864917" y="1957764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2" name="Textfeld 26"/>
          <p:cNvSpPr txBox="1">
            <a:spLocks noChangeArrowheads="1"/>
          </p:cNvSpPr>
          <p:nvPr/>
        </p:nvSpPr>
        <p:spPr bwMode="auto">
          <a:xfrm>
            <a:off x="7748391" y="1948239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4" name="Textfeld 26"/>
          <p:cNvSpPr txBox="1">
            <a:spLocks noChangeArrowheads="1"/>
          </p:cNvSpPr>
          <p:nvPr/>
        </p:nvSpPr>
        <p:spPr bwMode="auto">
          <a:xfrm>
            <a:off x="9654916" y="1939354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6790939" y="3477861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2" name="Textfeld 61"/>
          <p:cNvSpPr txBox="1">
            <a:spLocks noChangeArrowheads="1"/>
          </p:cNvSpPr>
          <p:nvPr/>
        </p:nvSpPr>
        <p:spPr bwMode="auto">
          <a:xfrm>
            <a:off x="7056115" y="4781134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4890130" y="3480782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5" name="Textfeld 24"/>
          <p:cNvSpPr txBox="1">
            <a:spLocks noChangeArrowheads="1"/>
          </p:cNvSpPr>
          <p:nvPr/>
        </p:nvSpPr>
        <p:spPr bwMode="auto">
          <a:xfrm>
            <a:off x="4978524" y="4116720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2993893" y="347786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9" name="Textfeld 31"/>
          <p:cNvSpPr txBox="1">
            <a:spLocks noChangeArrowheads="1"/>
          </p:cNvSpPr>
          <p:nvPr/>
        </p:nvSpPr>
        <p:spPr bwMode="auto">
          <a:xfrm>
            <a:off x="3176202" y="4134229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lang="de-DE" altLang="de-DE" sz="2200" b="1" baseline="-30000" dirty="0" err="1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Textfeld 29"/>
          <p:cNvSpPr txBox="1">
            <a:spLocks noChangeArrowheads="1"/>
          </p:cNvSpPr>
          <p:nvPr/>
        </p:nvSpPr>
        <p:spPr bwMode="auto">
          <a:xfrm>
            <a:off x="3172581" y="4847809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Textfeld 27"/>
          <p:cNvSpPr txBox="1">
            <a:spLocks noChangeArrowheads="1"/>
          </p:cNvSpPr>
          <p:nvPr/>
        </p:nvSpPr>
        <p:spPr bwMode="auto">
          <a:xfrm>
            <a:off x="1445319" y="5430486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1097656" y="3483576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75" name="Textfeld 45"/>
          <p:cNvSpPr txBox="1">
            <a:spLocks noChangeArrowheads="1"/>
          </p:cNvSpPr>
          <p:nvPr/>
        </p:nvSpPr>
        <p:spPr bwMode="auto">
          <a:xfrm>
            <a:off x="1360641" y="4139055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Textfeld 43"/>
          <p:cNvSpPr txBox="1">
            <a:spLocks noChangeArrowheads="1"/>
          </p:cNvSpPr>
          <p:nvPr/>
        </p:nvSpPr>
        <p:spPr bwMode="auto">
          <a:xfrm>
            <a:off x="1373880" y="4853018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Textfeld 26"/>
          <p:cNvSpPr txBox="1">
            <a:spLocks noChangeArrowheads="1"/>
          </p:cNvSpPr>
          <p:nvPr/>
        </p:nvSpPr>
        <p:spPr bwMode="auto">
          <a:xfrm>
            <a:off x="3928105" y="4842853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8682604" y="3482702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81" name="Textfeld 2"/>
          <p:cNvSpPr txBox="1">
            <a:spLocks noChangeArrowheads="1"/>
          </p:cNvSpPr>
          <p:nvPr/>
        </p:nvSpPr>
        <p:spPr bwMode="auto">
          <a:xfrm>
            <a:off x="8873104" y="4120259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Textfeld 82"/>
          <p:cNvSpPr txBox="1">
            <a:spLocks noChangeArrowheads="1"/>
          </p:cNvSpPr>
          <p:nvPr/>
        </p:nvSpPr>
        <p:spPr bwMode="auto">
          <a:xfrm>
            <a:off x="8966830" y="4871939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Textfeld 26"/>
          <p:cNvSpPr txBox="1">
            <a:spLocks noChangeArrowheads="1"/>
          </p:cNvSpPr>
          <p:nvPr/>
        </p:nvSpPr>
        <p:spPr bwMode="auto">
          <a:xfrm>
            <a:off x="7776966" y="4776178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1" name="Textfeld 26"/>
          <p:cNvSpPr txBox="1">
            <a:spLocks noChangeArrowheads="1"/>
          </p:cNvSpPr>
          <p:nvPr/>
        </p:nvSpPr>
        <p:spPr bwMode="auto">
          <a:xfrm>
            <a:off x="2027580" y="4861903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4" name="Textfeld 24"/>
          <p:cNvSpPr txBox="1">
            <a:spLocks noChangeArrowheads="1"/>
          </p:cNvSpPr>
          <p:nvPr/>
        </p:nvSpPr>
        <p:spPr bwMode="auto">
          <a:xfrm>
            <a:off x="6877045" y="4118113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Textfeld 26"/>
          <p:cNvSpPr txBox="1">
            <a:spLocks noChangeArrowheads="1"/>
          </p:cNvSpPr>
          <p:nvPr/>
        </p:nvSpPr>
        <p:spPr bwMode="auto">
          <a:xfrm>
            <a:off x="9730857" y="4843493"/>
            <a:ext cx="546618" cy="2626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7" name="Textfeld 22"/>
          <p:cNvSpPr txBox="1">
            <a:spLocks noChangeArrowheads="1"/>
          </p:cNvSpPr>
          <p:nvPr/>
        </p:nvSpPr>
        <p:spPr bwMode="auto">
          <a:xfrm>
            <a:off x="5128255" y="4819234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Textfeld 26"/>
          <p:cNvSpPr txBox="1">
            <a:spLocks noChangeArrowheads="1"/>
          </p:cNvSpPr>
          <p:nvPr/>
        </p:nvSpPr>
        <p:spPr bwMode="auto">
          <a:xfrm>
            <a:off x="5836342" y="4814278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44" name="Grafik 43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59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0" y="-338554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301752" y="1726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6829803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56" name="Rechteck 55"/>
          <p:cNvSpPr/>
          <p:nvPr/>
        </p:nvSpPr>
        <p:spPr>
          <a:xfrm>
            <a:off x="3032757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9" name="Rechteck 48"/>
          <p:cNvSpPr/>
          <p:nvPr/>
        </p:nvSpPr>
        <p:spPr>
          <a:xfrm>
            <a:off x="4928994" y="401568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63" name="Rechteck 62"/>
          <p:cNvSpPr/>
          <p:nvPr/>
        </p:nvSpPr>
        <p:spPr>
          <a:xfrm>
            <a:off x="1114992" y="4019633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71" name="Rechteck 70"/>
          <p:cNvSpPr/>
          <p:nvPr/>
        </p:nvSpPr>
        <p:spPr>
          <a:xfrm>
            <a:off x="8721468" y="399879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4" name="Rechteck 43"/>
          <p:cNvSpPr/>
          <p:nvPr/>
        </p:nvSpPr>
        <p:spPr>
          <a:xfrm>
            <a:off x="6829803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5" name="Rechteck 44"/>
          <p:cNvSpPr/>
          <p:nvPr/>
        </p:nvSpPr>
        <p:spPr>
          <a:xfrm>
            <a:off x="3020492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6" name="Rechteck 45"/>
          <p:cNvSpPr/>
          <p:nvPr/>
        </p:nvSpPr>
        <p:spPr>
          <a:xfrm>
            <a:off x="4928994" y="1095155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7" name="Rechteck 46"/>
          <p:cNvSpPr/>
          <p:nvPr/>
        </p:nvSpPr>
        <p:spPr>
          <a:xfrm>
            <a:off x="1114992" y="1099107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48" name="Rechteck 47"/>
          <p:cNvSpPr/>
          <p:nvPr/>
        </p:nvSpPr>
        <p:spPr>
          <a:xfrm>
            <a:off x="8738305" y="1099107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pic>
        <p:nvPicPr>
          <p:cNvPr id="14" name="Grafik 13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051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820537" y="603833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7047613" y="1964256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919728" y="60675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0" name="Textfeld 24"/>
          <p:cNvSpPr txBox="1">
            <a:spLocks noChangeArrowheads="1"/>
          </p:cNvSpPr>
          <p:nvPr/>
        </p:nvSpPr>
        <p:spPr bwMode="auto">
          <a:xfrm>
            <a:off x="5008122" y="1242692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feld 22"/>
          <p:cNvSpPr txBox="1">
            <a:spLocks noChangeArrowheads="1"/>
          </p:cNvSpPr>
          <p:nvPr/>
        </p:nvSpPr>
        <p:spPr bwMode="auto">
          <a:xfrm>
            <a:off x="5110228" y="1983306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023491" y="603833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7" name="Textfeld 31"/>
          <p:cNvSpPr txBox="1">
            <a:spLocks noChangeArrowheads="1"/>
          </p:cNvSpPr>
          <p:nvPr/>
        </p:nvSpPr>
        <p:spPr bwMode="auto">
          <a:xfrm>
            <a:off x="3205800" y="1260201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lang="de-DE" altLang="de-DE" sz="2200" b="1" baseline="-30000" dirty="0" err="1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29"/>
          <p:cNvSpPr txBox="1">
            <a:spLocks noChangeArrowheads="1"/>
          </p:cNvSpPr>
          <p:nvPr/>
        </p:nvSpPr>
        <p:spPr bwMode="auto">
          <a:xfrm>
            <a:off x="3230754" y="1992831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27"/>
          <p:cNvSpPr txBox="1">
            <a:spLocks noChangeArrowheads="1"/>
          </p:cNvSpPr>
          <p:nvPr/>
        </p:nvSpPr>
        <p:spPr bwMode="auto">
          <a:xfrm>
            <a:off x="1474917" y="2556458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127254" y="609548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4" name="Textfeld 45"/>
          <p:cNvSpPr txBox="1">
            <a:spLocks noChangeArrowheads="1"/>
          </p:cNvSpPr>
          <p:nvPr/>
        </p:nvSpPr>
        <p:spPr bwMode="auto">
          <a:xfrm>
            <a:off x="1390239" y="1265027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OH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feld 43"/>
          <p:cNvSpPr txBox="1">
            <a:spLocks noChangeArrowheads="1"/>
          </p:cNvSpPr>
          <p:nvPr/>
        </p:nvSpPr>
        <p:spPr bwMode="auto">
          <a:xfrm>
            <a:off x="1327278" y="2026615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26"/>
          <p:cNvSpPr txBox="1">
            <a:spLocks noChangeArrowheads="1"/>
          </p:cNvSpPr>
          <p:nvPr/>
        </p:nvSpPr>
        <p:spPr bwMode="auto">
          <a:xfrm>
            <a:off x="4033903" y="1987875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8712202" y="589863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3" name="Textfeld 2"/>
          <p:cNvSpPr txBox="1">
            <a:spLocks noChangeArrowheads="1"/>
          </p:cNvSpPr>
          <p:nvPr/>
        </p:nvSpPr>
        <p:spPr bwMode="auto">
          <a:xfrm>
            <a:off x="8902702" y="1246231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feld 34"/>
          <p:cNvSpPr txBox="1">
            <a:spLocks noChangeArrowheads="1"/>
          </p:cNvSpPr>
          <p:nvPr/>
        </p:nvSpPr>
        <p:spPr bwMode="auto">
          <a:xfrm>
            <a:off x="8958328" y="1950286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Textfeld 26"/>
          <p:cNvSpPr txBox="1">
            <a:spLocks noChangeArrowheads="1"/>
          </p:cNvSpPr>
          <p:nvPr/>
        </p:nvSpPr>
        <p:spPr bwMode="auto">
          <a:xfrm>
            <a:off x="5913565" y="1978350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2" name="Textfeld 26"/>
          <p:cNvSpPr txBox="1">
            <a:spLocks noChangeArrowheads="1"/>
          </p:cNvSpPr>
          <p:nvPr/>
        </p:nvSpPr>
        <p:spPr bwMode="auto">
          <a:xfrm>
            <a:off x="7777989" y="1959300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4" name="Textfeld 26"/>
          <p:cNvSpPr txBox="1">
            <a:spLocks noChangeArrowheads="1"/>
          </p:cNvSpPr>
          <p:nvPr/>
        </p:nvSpPr>
        <p:spPr bwMode="auto">
          <a:xfrm>
            <a:off x="2123853" y="2016450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7" name="Textfeld 24"/>
          <p:cNvSpPr txBox="1">
            <a:spLocks noChangeArrowheads="1"/>
          </p:cNvSpPr>
          <p:nvPr/>
        </p:nvSpPr>
        <p:spPr bwMode="auto">
          <a:xfrm>
            <a:off x="6906643" y="1244085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Textfeld 26"/>
          <p:cNvSpPr txBox="1">
            <a:spLocks noChangeArrowheads="1"/>
          </p:cNvSpPr>
          <p:nvPr/>
        </p:nvSpPr>
        <p:spPr bwMode="auto">
          <a:xfrm>
            <a:off x="9793479" y="1969465"/>
            <a:ext cx="316040" cy="2626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793750" y="3486270"/>
            <a:ext cx="1619250" cy="22479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2" name="Rechteck 61"/>
          <p:cNvSpPr/>
          <p:nvPr/>
        </p:nvSpPr>
        <p:spPr>
          <a:xfrm>
            <a:off x="4892941" y="348919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3" name="Textfeld 24"/>
          <p:cNvSpPr txBox="1">
            <a:spLocks noChangeArrowheads="1"/>
          </p:cNvSpPr>
          <p:nvPr/>
        </p:nvSpPr>
        <p:spPr bwMode="auto">
          <a:xfrm>
            <a:off x="4981335" y="4125129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2996704" y="348627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7" name="Textfeld 31"/>
          <p:cNvSpPr txBox="1">
            <a:spLocks noChangeArrowheads="1"/>
          </p:cNvSpPr>
          <p:nvPr/>
        </p:nvSpPr>
        <p:spPr bwMode="auto">
          <a:xfrm>
            <a:off x="3021090" y="4132383"/>
            <a:ext cx="1564767" cy="5715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lang="de-DE" altLang="de-DE" sz="2200" b="1" baseline="-30000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Textfeld 27"/>
          <p:cNvSpPr txBox="1">
            <a:spLocks noChangeArrowheads="1"/>
          </p:cNvSpPr>
          <p:nvPr/>
        </p:nvSpPr>
        <p:spPr bwMode="auto">
          <a:xfrm>
            <a:off x="1448130" y="5438895"/>
            <a:ext cx="2667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de-DE" altLang="de-DE" sz="1100" b="1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1100467" y="3491985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6633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72" name="Textfeld 45"/>
          <p:cNvSpPr txBox="1">
            <a:spLocks noChangeArrowheads="1"/>
          </p:cNvSpPr>
          <p:nvPr/>
        </p:nvSpPr>
        <p:spPr bwMode="auto">
          <a:xfrm>
            <a:off x="1363452" y="4147464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2200" b="1" i="0" u="none" strike="noStrike" cap="none" normalizeH="0" baseline="-30000" dirty="0" err="1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8685415" y="347230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77" name="Textfeld 2"/>
          <p:cNvSpPr txBox="1">
            <a:spLocks noChangeArrowheads="1"/>
          </p:cNvSpPr>
          <p:nvPr/>
        </p:nvSpPr>
        <p:spPr bwMode="auto">
          <a:xfrm>
            <a:off x="8875915" y="4128668"/>
            <a:ext cx="1238250" cy="571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kumimoji="0" lang="de-DE" altLang="de-DE" sz="22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OH</a:t>
            </a:r>
            <a:r>
              <a:rPr lang="de-DE" altLang="de-DE" sz="20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Textfeld 24"/>
          <p:cNvSpPr txBox="1">
            <a:spLocks noChangeArrowheads="1"/>
          </p:cNvSpPr>
          <p:nvPr/>
        </p:nvSpPr>
        <p:spPr bwMode="auto">
          <a:xfrm>
            <a:off x="6879856" y="4126522"/>
            <a:ext cx="1437894" cy="5415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2200" b="1" i="0" u="none" strike="noStrike" cap="none" normalizeH="0" baseline="-30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(NO</a:t>
            </a:r>
            <a:r>
              <a:rPr lang="de-DE" altLang="de-DE" sz="2000" b="1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kumimoji="0" lang="de-DE" altLang="de-DE" sz="2200" b="1" i="0" u="none" strike="noStrike" cap="none" normalizeH="0" baseline="-2500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kumimoji="0" lang="de-DE" altLang="de-DE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Textfeld 97"/>
          <p:cNvSpPr txBox="1">
            <a:spLocks noChangeArrowheads="1"/>
          </p:cNvSpPr>
          <p:nvPr/>
        </p:nvSpPr>
        <p:spPr bwMode="auto">
          <a:xfrm>
            <a:off x="8922016" y="4804148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Textfeld 26"/>
          <p:cNvSpPr txBox="1">
            <a:spLocks noChangeArrowheads="1"/>
          </p:cNvSpPr>
          <p:nvPr/>
        </p:nvSpPr>
        <p:spPr bwMode="auto">
          <a:xfrm>
            <a:off x="9657727" y="4794752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0" name="Textfeld 99"/>
          <p:cNvSpPr txBox="1">
            <a:spLocks noChangeArrowheads="1"/>
          </p:cNvSpPr>
          <p:nvPr/>
        </p:nvSpPr>
        <p:spPr bwMode="auto">
          <a:xfrm>
            <a:off x="6992251" y="4789543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Textfeld 26"/>
          <p:cNvSpPr txBox="1">
            <a:spLocks noChangeArrowheads="1"/>
          </p:cNvSpPr>
          <p:nvPr/>
        </p:nvSpPr>
        <p:spPr bwMode="auto">
          <a:xfrm>
            <a:off x="7789302" y="4784587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2" name="Textfeld 22"/>
          <p:cNvSpPr txBox="1">
            <a:spLocks noChangeArrowheads="1"/>
          </p:cNvSpPr>
          <p:nvPr/>
        </p:nvSpPr>
        <p:spPr bwMode="auto">
          <a:xfrm>
            <a:off x="5054866" y="4789543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Mg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Textfeld 26"/>
          <p:cNvSpPr txBox="1">
            <a:spLocks noChangeArrowheads="1"/>
          </p:cNvSpPr>
          <p:nvPr/>
        </p:nvSpPr>
        <p:spPr bwMode="auto">
          <a:xfrm>
            <a:off x="5886778" y="4784587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4" name="Textfeld 29"/>
          <p:cNvSpPr txBox="1">
            <a:spLocks noChangeArrowheads="1"/>
          </p:cNvSpPr>
          <p:nvPr/>
        </p:nvSpPr>
        <p:spPr bwMode="auto">
          <a:xfrm>
            <a:off x="3175392" y="4818118"/>
            <a:ext cx="5334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Sr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Textfeld 26"/>
          <p:cNvSpPr txBox="1">
            <a:spLocks noChangeArrowheads="1"/>
          </p:cNvSpPr>
          <p:nvPr/>
        </p:nvSpPr>
        <p:spPr bwMode="auto">
          <a:xfrm>
            <a:off x="3982349" y="4810370"/>
            <a:ext cx="568453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  <a:r>
              <a:rPr lang="de-DE" altLang="de-DE" sz="1100" b="1" baseline="-25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6" name="Textfeld 43"/>
          <p:cNvSpPr txBox="1">
            <a:spLocks noChangeArrowheads="1"/>
          </p:cNvSpPr>
          <p:nvPr/>
        </p:nvSpPr>
        <p:spPr bwMode="auto">
          <a:xfrm>
            <a:off x="1329066" y="4794752"/>
            <a:ext cx="457200" cy="342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kumimoji="0" lang="de-DE" altLang="de-DE" sz="11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3+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Textfeld 26"/>
          <p:cNvSpPr txBox="1">
            <a:spLocks noChangeArrowheads="1"/>
          </p:cNvSpPr>
          <p:nvPr/>
        </p:nvSpPr>
        <p:spPr bwMode="auto">
          <a:xfrm>
            <a:off x="2279853" y="4794752"/>
            <a:ext cx="316040" cy="26266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de-DE" altLang="de-DE" sz="1100" b="1" baseline="30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de-DE" altLang="de-DE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44" name="Grafik 43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110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0" y="-338554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de-DE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de-DE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301752" y="17265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6829803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56" name="Rechteck 55"/>
          <p:cNvSpPr/>
          <p:nvPr/>
        </p:nvSpPr>
        <p:spPr>
          <a:xfrm>
            <a:off x="3032757" y="401276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9" name="Rechteck 48"/>
          <p:cNvSpPr/>
          <p:nvPr/>
        </p:nvSpPr>
        <p:spPr>
          <a:xfrm>
            <a:off x="4928994" y="4015681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63" name="Rechteck 62"/>
          <p:cNvSpPr/>
          <p:nvPr/>
        </p:nvSpPr>
        <p:spPr>
          <a:xfrm>
            <a:off x="1114992" y="4019633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71" name="Rechteck 70"/>
          <p:cNvSpPr/>
          <p:nvPr/>
        </p:nvSpPr>
        <p:spPr>
          <a:xfrm>
            <a:off x="8721468" y="3998790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4" name="Rechteck 43"/>
          <p:cNvSpPr/>
          <p:nvPr/>
        </p:nvSpPr>
        <p:spPr>
          <a:xfrm>
            <a:off x="6829803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5" name="Rechteck 44"/>
          <p:cNvSpPr/>
          <p:nvPr/>
        </p:nvSpPr>
        <p:spPr>
          <a:xfrm>
            <a:off x="3020492" y="1092234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sp>
        <p:nvSpPr>
          <p:cNvPr id="46" name="Rechteck 45"/>
          <p:cNvSpPr/>
          <p:nvPr/>
        </p:nvSpPr>
        <p:spPr>
          <a:xfrm>
            <a:off x="4928994" y="1095155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de-DE" dirty="0">
                <a:solidFill>
                  <a:prstClr val="black"/>
                </a:solidFill>
              </a:rPr>
              <a:t>Ionfix</a:t>
            </a:r>
          </a:p>
        </p:txBody>
      </p:sp>
      <p:sp>
        <p:nvSpPr>
          <p:cNvPr id="47" name="Rechteck 46"/>
          <p:cNvSpPr/>
          <p:nvPr/>
        </p:nvSpPr>
        <p:spPr>
          <a:xfrm>
            <a:off x="1114992" y="1099107"/>
            <a:ext cx="1619250" cy="22479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Ionfix</a:t>
            </a:r>
          </a:p>
        </p:txBody>
      </p:sp>
      <p:sp>
        <p:nvSpPr>
          <p:cNvPr id="48" name="Rechteck 47"/>
          <p:cNvSpPr/>
          <p:nvPr/>
        </p:nvSpPr>
        <p:spPr>
          <a:xfrm>
            <a:off x="8738305" y="1099107"/>
            <a:ext cx="1619250" cy="22479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Ionfix</a:t>
            </a:r>
          </a:p>
        </p:txBody>
      </p:sp>
      <p:pic>
        <p:nvPicPr>
          <p:cNvPr id="14" name="Grafik 13" descr="C:\Users\Helena\Documents\QUA-LiS\SINUS\SINUS-Log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506" y="6067072"/>
            <a:ext cx="1061720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9356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Breitbild</PresentationFormat>
  <Paragraphs>129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2021-08-12T13:30:25Z</dcterms:created>
  <dcterms:modified xsi:type="dcterms:W3CDTF">2021-09-23T10:20:52Z</dcterms:modified>
</cp:coreProperties>
</file>